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16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83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NutriNest: Smart &amp; Healthy Dry Fruits Marketplace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6091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Capstone Project built on the MERN Stack, demonstrating full-stack e-commerce development capabilities.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666780"/>
            <a:ext cx="3713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Presented by : Abhigyan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722" y="494824"/>
            <a:ext cx="8764548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Growth: Strategic Enhancements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722" y="1416844"/>
            <a:ext cx="133709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NutriNest platform is designed for future expansion, with several key features identified to enhance user experience and business insights.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9722" y="1907024"/>
            <a:ext cx="1337072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694" y="2298740"/>
            <a:ext cx="253008" cy="2530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46697" y="2086928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Version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46697" y="2475905"/>
            <a:ext cx="750486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of a dedicated mobile application using React Native or similar technology.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2056686" y="2934057"/>
            <a:ext cx="11854101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9722" y="3033474"/>
            <a:ext cx="2674144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0230" y="3425190"/>
            <a:ext cx="253008" cy="2530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483769" y="3213378"/>
            <a:ext cx="288881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3483769" y="3602355"/>
            <a:ext cx="675703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caching, CDN integration, and code splitting for faster load times.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3393758" y="4060508"/>
            <a:ext cx="10517029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629722" y="4159925"/>
            <a:ext cx="4011216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8766" y="4551640"/>
            <a:ext cx="253008" cy="25300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20841" y="4339828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Reviews &amp; Ratings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4820841" y="4728805"/>
            <a:ext cx="655665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User-generated content module to build trust and inform purchase decisions.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4730829" y="5186958"/>
            <a:ext cx="9179957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629722" y="5286375"/>
            <a:ext cx="5348288" cy="1036558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7302" y="5678091"/>
            <a:ext cx="253008" cy="25300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157913" y="5466278"/>
            <a:ext cx="281237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Order Tracking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6157913" y="5855256"/>
            <a:ext cx="532792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updates and detailed shipment status for customers.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6067901" y="6313408"/>
            <a:ext cx="7842885" cy="11430"/>
          </a:xfrm>
          <a:prstGeom prst="roundRect">
            <a:avLst>
              <a:gd name="adj" fmla="val 66119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629722" y="6412825"/>
            <a:ext cx="6685478" cy="1324332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957" y="6948368"/>
            <a:ext cx="253008" cy="25300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95103" y="6592729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Analytics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7495103" y="6981706"/>
            <a:ext cx="6325672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data visualization tools for sales, inventory, and user behavior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661" y="560903"/>
            <a:ext cx="132030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Overview: Building a Niche E-Commerce Solution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3661" y="2243138"/>
            <a:ext cx="13203079" cy="1842492"/>
          </a:xfrm>
          <a:prstGeom prst="roundRect">
            <a:avLst>
              <a:gd name="adj" fmla="val 4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21281" y="2250758"/>
            <a:ext cx="6593919" cy="1827252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25116" y="245459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Solved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25116" y="2895481"/>
            <a:ext cx="5880378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 streamlined platform to easily access high-quality, specialty dry fruits, addressing the complexity of sourcing premium healthy snacks.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0" y="2250758"/>
            <a:ext cx="6593919" cy="1827252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15200" y="2250758"/>
            <a:ext cx="22860" cy="1827252"/>
          </a:xfrm>
          <a:prstGeom prst="roundRect">
            <a:avLst>
              <a:gd name="adj" fmla="val 374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824907" y="245459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E-Commerce?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824907" y="2895481"/>
            <a:ext cx="5880378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Tapping into the growing online market for health and wellness products, offering convenience and transparency in product information.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0406" y="2909471"/>
            <a:ext cx="509707" cy="509707"/>
          </a:xfrm>
          <a:prstGeom prst="roundRect">
            <a:avLst>
              <a:gd name="adj" fmla="val 1680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803" y="3036868"/>
            <a:ext cx="254794" cy="25479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13661" y="4391382"/>
            <a:ext cx="4078129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Project Goals</a:t>
            </a:r>
            <a:endParaRPr lang="en-US" sz="3200" dirty="0"/>
          </a:p>
        </p:txBody>
      </p:sp>
      <p:sp>
        <p:nvSpPr>
          <p:cNvPr id="14" name="Shape 11"/>
          <p:cNvSpPr/>
          <p:nvPr/>
        </p:nvSpPr>
        <p:spPr>
          <a:xfrm>
            <a:off x="713661" y="5512594"/>
            <a:ext cx="4265057" cy="2155984"/>
          </a:xfrm>
          <a:prstGeom prst="roundRect">
            <a:avLst>
              <a:gd name="adj" fmla="val 50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13661" y="5489734"/>
            <a:ext cx="4265057" cy="91440"/>
          </a:xfrm>
          <a:prstGeom prst="roundRect">
            <a:avLst>
              <a:gd name="adj" fmla="val 936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2540377" y="5206841"/>
            <a:ext cx="611624" cy="611624"/>
          </a:xfrm>
          <a:prstGeom prst="roundRect">
            <a:avLst>
              <a:gd name="adj" fmla="val 14950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3852" y="5390198"/>
            <a:ext cx="244673" cy="24467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40356" y="6022300"/>
            <a:ext cx="268343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Full-Stack Integration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940356" y="6463189"/>
            <a:ext cx="3811667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integrate all components of the MERN stack (MongoDB, Express, React, Node.js).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182553" y="5512594"/>
            <a:ext cx="4265176" cy="2155984"/>
          </a:xfrm>
          <a:prstGeom prst="roundRect">
            <a:avLst>
              <a:gd name="adj" fmla="val 50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182553" y="5489734"/>
            <a:ext cx="4265176" cy="91440"/>
          </a:xfrm>
          <a:prstGeom prst="roundRect">
            <a:avLst>
              <a:gd name="adj" fmla="val 936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7009269" y="5206841"/>
            <a:ext cx="611624" cy="611624"/>
          </a:xfrm>
          <a:prstGeom prst="roundRect">
            <a:avLst>
              <a:gd name="adj" fmla="val 14950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2744" y="5390198"/>
            <a:ext cx="244673" cy="244673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5409248" y="6022300"/>
            <a:ext cx="256055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Functionality</a:t>
            </a:r>
            <a:endParaRPr lang="en-US" sz="2000" dirty="0"/>
          </a:p>
        </p:txBody>
      </p:sp>
      <p:sp>
        <p:nvSpPr>
          <p:cNvPr id="25" name="Text 20"/>
          <p:cNvSpPr/>
          <p:nvPr/>
        </p:nvSpPr>
        <p:spPr>
          <a:xfrm>
            <a:off x="5409248" y="6463189"/>
            <a:ext cx="3811786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user authentication, authorization, and secure payment processing flow.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9651563" y="5512594"/>
            <a:ext cx="4265176" cy="2155984"/>
          </a:xfrm>
          <a:prstGeom prst="roundRect">
            <a:avLst>
              <a:gd name="adj" fmla="val 50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2"/>
          <p:cNvSpPr/>
          <p:nvPr/>
        </p:nvSpPr>
        <p:spPr>
          <a:xfrm>
            <a:off x="9651563" y="5489734"/>
            <a:ext cx="4265176" cy="91440"/>
          </a:xfrm>
          <a:prstGeom prst="roundRect">
            <a:avLst>
              <a:gd name="adj" fmla="val 936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3"/>
          <p:cNvSpPr/>
          <p:nvPr/>
        </p:nvSpPr>
        <p:spPr>
          <a:xfrm>
            <a:off x="11478280" y="5206841"/>
            <a:ext cx="611624" cy="611624"/>
          </a:xfrm>
          <a:prstGeom prst="roundRect">
            <a:avLst>
              <a:gd name="adj" fmla="val 14950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1755" y="5390198"/>
            <a:ext cx="244673" cy="244673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878258" y="6022300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Backend</a:t>
            </a:r>
            <a:endParaRPr lang="en-US" sz="2000" dirty="0"/>
          </a:p>
        </p:txBody>
      </p:sp>
      <p:sp>
        <p:nvSpPr>
          <p:cNvPr id="31" name="Text 25"/>
          <p:cNvSpPr/>
          <p:nvPr/>
        </p:nvSpPr>
        <p:spPr>
          <a:xfrm>
            <a:off x="9878258" y="6463189"/>
            <a:ext cx="3811786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functional Admin Panel for efficient product and order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7419" y="312896"/>
            <a:ext cx="5125283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 Breakdown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094" y="1070669"/>
            <a:ext cx="512326" cy="51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094" y="1734146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094" y="2069187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login and registration using hashed passwords and token management.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4094" y="2875299"/>
            <a:ext cx="512326" cy="51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094" y="3541513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&amp; Wishlist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094" y="3825479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cart management with quantity updates and persistent wishlist storage.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4094" y="4531043"/>
            <a:ext cx="512326" cy="51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094" y="5094923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Checkout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094" y="5413296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a payment gateway (Razorpay) for transaction handling.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4094" y="6039445"/>
            <a:ext cx="512326" cy="51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094" y="6620352"/>
            <a:ext cx="21349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Panel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093" y="6980872"/>
            <a:ext cx="794861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interface for managing products, categories, and viewing orders.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712" y="435888"/>
            <a:ext cx="7829074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Architecture: The MERN Stack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876" y="1248132"/>
            <a:ext cx="10514528" cy="48121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201" y="2449597"/>
            <a:ext cx="676035" cy="676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08896" y="4537277"/>
            <a:ext cx="1974023" cy="114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JWT Authentication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6279" y="2450864"/>
            <a:ext cx="676035" cy="6760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21087" y="4727412"/>
            <a:ext cx="1974022" cy="76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 Database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1991" y="2450864"/>
            <a:ext cx="676035" cy="6760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46799" y="4727412"/>
            <a:ext cx="1974022" cy="76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Node.js/Express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4182" y="2450864"/>
            <a:ext cx="676035" cy="6760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618428" y="4727412"/>
            <a:ext cx="1974022" cy="76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Frontend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68238" y="5250183"/>
            <a:ext cx="3170039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Details</a:t>
            </a:r>
            <a:endParaRPr lang="en-US" sz="2450" dirty="0"/>
          </a:p>
        </p:txBody>
      </p:sp>
      <p:sp>
        <p:nvSpPr>
          <p:cNvPr id="13" name="Text 6"/>
          <p:cNvSpPr/>
          <p:nvPr/>
        </p:nvSpPr>
        <p:spPr>
          <a:xfrm>
            <a:off x="668238" y="5705478"/>
            <a:ext cx="2157055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Client-Side (Frontend)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553691" y="6013726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(Functional Components &amp; Hooks)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54712" y="6329568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for optimal viewing across devices.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020877" y="5640229"/>
            <a:ext cx="220003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Server-Side (Backend)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7020877" y="5877938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with Express framework for routing and middleware.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7020877" y="6196784"/>
            <a:ext cx="656713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(JSON Web Tokens) for stateless authentication.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54712" y="8292346"/>
            <a:ext cx="13520976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utilized Vercel for the front end and Render for the back end, ensuring a production-like environment for testing.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373" y="657939"/>
            <a:ext cx="9786938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Learning Outcomes from the Project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373" y="1674614"/>
            <a:ext cx="132416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NutriNest served as a crucial bridge between theoretical knowledge and real-world application, solidifying key full-stack development skills.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4373" y="2215039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80" y="2661404"/>
            <a:ext cx="297537" cy="2975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6282" y="2413397"/>
            <a:ext cx="291965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MERN Stack Proficiency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686282" y="2842260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practical understanding of how MongoDB, Express, React, and Node.js communicate effectively.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4373" y="3603784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380" y="4050149"/>
            <a:ext cx="297537" cy="2975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86282" y="3802142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&amp; API Handling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686282" y="4231005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global state management and handling complex asynchronous API calls (GET, POST, PUT, DELETE).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94373" y="4992529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2380" y="5438894"/>
            <a:ext cx="297537" cy="2975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86282" y="5190887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Design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686282" y="5619750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optimized NoSQL schemas (MongoDB) for products, users, and orders, including relationship modeling.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94373" y="6381274"/>
            <a:ext cx="793552" cy="1190387"/>
          </a:xfrm>
          <a:prstGeom prst="roundRect">
            <a:avLst>
              <a:gd name="adj" fmla="val 360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2380" y="6827639"/>
            <a:ext cx="297537" cy="29753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86282" y="6579632"/>
            <a:ext cx="24926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Pipeline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686282" y="7008495"/>
            <a:ext cx="122497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Gaining experience in preparing code for production, managing environment variables, and deploying to cloud platforms.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604" y="788670"/>
            <a:ext cx="7739658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Challenges Encountered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604" y="1633895"/>
            <a:ext cx="786479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 complex application like NutriNest involved navigating several common full-stack hurdles, demanding structured debugging.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065" y="2429887"/>
            <a:ext cx="274082" cy="2740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3488" y="2424232"/>
            <a:ext cx="308991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Cross-Origin (CORS) Issues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33488" y="2819400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difficulty connecting the React frontend running on one port to the Node/Express backend on another.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065" y="3775412"/>
            <a:ext cx="274082" cy="2740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3488" y="3769757"/>
            <a:ext cx="336601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Inconsistent API Status Codes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233488" y="4164925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Debugging various HTTP status codes (401 Unauthorized, 405 Method Not Allowed) during route testing.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065" y="5120938"/>
            <a:ext cx="274082" cy="274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33488" y="5115282"/>
            <a:ext cx="291988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Asynchronous Operations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233488" y="5510451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promises and async/await syntax to ensure smooth data retrieval without breaking the application state.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065" y="6466463"/>
            <a:ext cx="274082" cy="2740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33488" y="6460807"/>
            <a:ext cx="301228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 Configuration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233488" y="6855976"/>
            <a:ext cx="7270909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Securing and correctly setting up environment variables (API keys, database URI) for deployment.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60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800" y="2147292"/>
            <a:ext cx="8766691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Resolution Strategies: Debugging and Optimization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7307580" y="2798564"/>
            <a:ext cx="15240" cy="5050988"/>
          </a:xfrm>
          <a:prstGeom prst="roundRect">
            <a:avLst>
              <a:gd name="adj" fmla="val 38806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77560" y="2798564"/>
            <a:ext cx="6822400" cy="1051560"/>
          </a:xfrm>
          <a:prstGeom prst="roundRect">
            <a:avLst>
              <a:gd name="adj" fmla="val 56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95756" y="2946916"/>
            <a:ext cx="2063472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Streamlining API Routes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5912" y="3251240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Refactored route handlers to strictly adhere to RESTful principles, ensuring the correct HTTP method (GET, POST, PUT, DELETE) was used for each action.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7330440" y="4131707"/>
            <a:ext cx="6822400" cy="1051560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471172" y="4280059"/>
            <a:ext cx="2489597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Token Authentication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71172" y="4584383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middleware to validate JWTs on protected routes, effectively solving 401 Unauthorized errors and ensuring data security.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77560" y="5464850"/>
            <a:ext cx="6822400" cy="1051560"/>
          </a:xfrm>
          <a:prstGeom prst="roundRect">
            <a:avLst>
              <a:gd name="adj" fmla="val 56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008245" y="5613202"/>
            <a:ext cx="215098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Data Validation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5912" y="5917525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stricter backend schema validation to prevent malformed data from reaching the database, reducing state mismatch bugs.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330440" y="6797993"/>
            <a:ext cx="6822400" cy="1051560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471172" y="6946344"/>
            <a:ext cx="2153841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Error Handling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471172" y="7250668"/>
            <a:ext cx="653331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centralized error handling practices on both frontend and backend to provide clear user feedback and prevent application crashes.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234"/>
            <a:ext cx="5686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Toolkit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22550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was executed using a focused set of modern industry tools for efficient development, testing, and deployment.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83" y="2745242"/>
            <a:ext cx="2951315" cy="18480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399" y="2745242"/>
            <a:ext cx="2607410" cy="184805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194" y="2700997"/>
            <a:ext cx="2924175" cy="1831063"/>
          </a:xfrm>
          <a:prstGeom prst="rect">
            <a:avLst/>
          </a:prstGeom>
        </p:spPr>
      </p:pic>
      <p:sp>
        <p:nvSpPr>
          <p:cNvPr id="13" name="Shape 2"/>
          <p:cNvSpPr/>
          <p:nvPr/>
        </p:nvSpPr>
        <p:spPr>
          <a:xfrm>
            <a:off x="793790" y="5794653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138743"/>
            <a:ext cx="283488" cy="226814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1530906" y="607814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Razorpay integration was critical for simulating real-world transaction processing, providing experience with third-party payment APIs.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52D13-70CE-56D4-4853-059B472AE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760" y="2925452"/>
            <a:ext cx="2146215" cy="1326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533" y="612815"/>
            <a:ext cx="7785735" cy="1212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 and Collaboration with Git/GitHub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5533" y="2116336"/>
            <a:ext cx="7785735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use of version control was vital for managing the project's evolution, tracking changes, and maintaining a stable codebase.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311027" y="2955608"/>
            <a:ext cx="22860" cy="4661178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8167" y="3162419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38280" y="3101102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87195" y="3022283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init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087195" y="3441740"/>
            <a:ext cx="6864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Initializes a new Git repository in the project directory.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88167" y="4347091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38280" y="4285774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87195" y="4206954"/>
            <a:ext cx="247447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add . &amp; git commit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087195" y="4626412"/>
            <a:ext cx="6864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Stages and records local changes with meaningful commit messages.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288167" y="5531763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238280" y="5470446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087195" y="5391626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push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087195" y="5811083"/>
            <a:ext cx="6864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Uploads local commits to the remote GitHub repository.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288167" y="6716435"/>
            <a:ext cx="388025" cy="22860"/>
          </a:xfrm>
          <a:prstGeom prst="roundRect">
            <a:avLst>
              <a:gd name="adj" fmla="val 35650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238280" y="6655118"/>
            <a:ext cx="145494" cy="145494"/>
          </a:xfrm>
          <a:prstGeom prst="roundRect">
            <a:avLst>
              <a:gd name="adj" fmla="val 31424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087195" y="6576298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pull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7087195" y="6995755"/>
            <a:ext cx="6864072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and merges changes from the remote repository, ensuring synchronization.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834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ABHIGYAN HAZARIKA</cp:lastModifiedBy>
  <cp:revision>2</cp:revision>
  <dcterms:created xsi:type="dcterms:W3CDTF">2025-12-23T14:39:11Z</dcterms:created>
  <dcterms:modified xsi:type="dcterms:W3CDTF">2025-12-23T19:59:14Z</dcterms:modified>
</cp:coreProperties>
</file>